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40" r:id="rId2"/>
    <p:sldId id="535" r:id="rId3"/>
    <p:sldId id="541" r:id="rId4"/>
    <p:sldId id="537" r:id="rId5"/>
    <p:sldId id="544" r:id="rId6"/>
    <p:sldId id="536" r:id="rId7"/>
    <p:sldId id="545" r:id="rId8"/>
    <p:sldId id="532" r:id="rId9"/>
    <p:sldId id="547" r:id="rId10"/>
    <p:sldId id="543" r:id="rId11"/>
    <p:sldId id="548" r:id="rId12"/>
    <p:sldId id="549" r:id="rId13"/>
    <p:sldId id="546" r:id="rId14"/>
    <p:sldId id="542" r:id="rId15"/>
    <p:sldId id="550" r:id="rId16"/>
    <p:sldId id="551" r:id="rId17"/>
    <p:sldId id="552" r:id="rId18"/>
    <p:sldId id="531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4D4D4C"/>
    <a:srgbClr val="343433"/>
    <a:srgbClr val="FF6C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60"/>
    <p:restoredTop sz="97242"/>
  </p:normalViewPr>
  <p:slideViewPr>
    <p:cSldViewPr snapToGrid="0">
      <p:cViewPr varScale="1">
        <p:scale>
          <a:sx n="82" d="100"/>
          <a:sy n="82" d="100"/>
        </p:scale>
        <p:origin x="1190" y="72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7041856" y="3113415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4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CLASSMENT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400" b="1">
                <a:latin typeface="+mj-lt"/>
                <a:ea typeface="+mj-ea"/>
                <a:cs typeface="+mj-cs"/>
              </a:rPr>
              <a:t>ACADEMY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Quiénes somos">
            <a:extLst>
              <a:ext uri="{FF2B5EF4-FFF2-40B4-BE49-F238E27FC236}">
                <a16:creationId xmlns:a16="http://schemas.microsoft.com/office/drawing/2014/main" id="{89870389-6D43-2F9F-791C-7EF121D5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554" y="250813"/>
            <a:ext cx="1203592" cy="11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39F95E-C3E5-F251-A16B-6885DEA1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948" y="5743915"/>
            <a:ext cx="2504589" cy="8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048367-90E6-B27C-D937-4E7D70AED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86" y="1010494"/>
            <a:ext cx="3731229" cy="42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PREGUNTA PROBLEMA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212EB28-E479-71D7-D406-B4E4B29E8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Cómo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podemos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fomentar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participación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deportivas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recreativas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instituciones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educativas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60AB5B-5BD8-1829-E631-A1725BD2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93" y="774285"/>
            <a:ext cx="4374868" cy="25811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176502-A99D-CE20-C56B-33DDD2F0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020755"/>
            <a:ext cx="4389120" cy="16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2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863780" y="2065182"/>
            <a:ext cx="4665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dirty="0">
                <a:solidFill>
                  <a:schemeClr val="bg1"/>
                </a:solidFill>
                <a:latin typeface="WORK SANS BOLD ROMAN" pitchFamily="2" charset="77"/>
              </a:rPr>
              <a:t>A</a:t>
            </a: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LCANCE DEL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PROYECTO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3733152" y="4150780"/>
            <a:ext cx="47256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39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3600" b="1"/>
              <a:t>ALCANCE DEL PROYECTO</a:t>
            </a:r>
            <a:endParaRPr kumimoji="0" lang="en-US" sz="3600" b="1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especializará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manuales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educativas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Bogotá. La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gradual 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meticulosamente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garantizar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Trabajando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estrecha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stakeholders 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recursos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adecuados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lograr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mayor control 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eficiencia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F4A6DF-B526-82C9-D185-35202245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9" r="27326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1D75D9-FAEA-C761-9A3E-B85CE67E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025" y="6104958"/>
            <a:ext cx="644548" cy="740666"/>
          </a:xfrm>
          <a:prstGeom prst="rect">
            <a:avLst/>
          </a:prstGeom>
        </p:spPr>
      </p:pic>
      <p:pic>
        <p:nvPicPr>
          <p:cNvPr id="1029" name="Picture 5" descr="Quiénes somos">
            <a:extLst>
              <a:ext uri="{FF2B5EF4-FFF2-40B4-BE49-F238E27FC236}">
                <a16:creationId xmlns:a16="http://schemas.microsoft.com/office/drawing/2014/main" id="{C2387CFA-EB55-D8DA-A426-ED82E5D9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34" y="65927"/>
            <a:ext cx="597891" cy="58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5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622665" y="2623935"/>
            <a:ext cx="494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JUSTIFICACIÓN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82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AEC80-4DD7-BC87-0D9C-6485F7A0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992"/>
            <a:ext cx="5032022" cy="45719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38AA00"/>
                </a:solidFill>
                <a:latin typeface="WORK SANS BOLD ROMAN" pitchFamily="2" charset="77"/>
              </a:rPr>
              <a:t>JUSTIFICACIÓN</a:t>
            </a:r>
            <a:br>
              <a:rPr lang="es-CO" sz="4400" b="1" dirty="0">
                <a:solidFill>
                  <a:srgbClr val="38AA00"/>
                </a:solidFill>
                <a:latin typeface="WORK SANS BOLD ROMAN" pitchFamily="2" charset="77"/>
              </a:rPr>
            </a:br>
            <a:br>
              <a:rPr kumimoji="0" lang="es-CO" sz="4400" b="1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715198-D0A7-2ACE-6290-B2EA9C34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450689" cy="39966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razón por la cual creamos este aplicativo surge por las siguientes necesidades: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 muchas escuelas pequeñas que no cuentan con los recursos ni la visibilidad, al brindar información sobre estas escuelas, generamos equidad y el acceso a nuevas oportunidades deportivas y recreativas.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recreación no solo se trata de ejercicio físico, sino que también se busca el desarrollo de habilidades sociales, emocionales y cognitivas, el cual las escuelas brindas espacios para fortalecer estas habilidades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aplicativo servirá para que distintas comunidades interactúen entre sí para descubrir nuevas actividades, socializar y colaborar.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7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823875" y="597502"/>
            <a:ext cx="4299558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BPMN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822948" y="1106149"/>
            <a:ext cx="3618423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CE9C871-1782-0768-F574-2EA0651B3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31" y="5561045"/>
            <a:ext cx="1035104" cy="11894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E14BDB-038E-1B67-62F0-5341BC400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00"/>
          <a:stretch/>
        </p:blipFill>
        <p:spPr>
          <a:xfrm>
            <a:off x="1390147" y="1166608"/>
            <a:ext cx="9411705" cy="5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8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823873" y="597502"/>
            <a:ext cx="1045094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Análisis de resultados (recolección de la información)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4518797" y="1256381"/>
            <a:ext cx="3618423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CE9C871-1782-0768-F574-2EA0651B3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31" y="5561045"/>
            <a:ext cx="1035104" cy="11894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C573F5-05A0-370A-BD20-0217F4E69838}"/>
              </a:ext>
            </a:extLst>
          </p:cNvPr>
          <p:cNvSpPr txBox="1"/>
          <p:nvPr/>
        </p:nvSpPr>
        <p:spPr>
          <a:xfrm>
            <a:off x="1080794" y="1859293"/>
            <a:ext cx="99371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recolección de datos de las empresas </a:t>
            </a:r>
            <a:r>
              <a:rPr lang="es-CO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CO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Martins</a:t>
            </a:r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Basketball</a:t>
            </a:r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reveló diferencias en sus estrategias de captación de clientes, medios de comunicación, gestión de horarios, estructura del personal, evaluación del rendimiento, eventos para clientes y procesos administrativos. </a:t>
            </a:r>
          </a:p>
          <a:p>
            <a:endParaRPr lang="es-CO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Ambas empresas tienen clientes que se adaptan a los horarios establecidos y organizan eventos para ellos. En el futuro, se planea entrevistar a más instituciones en Bogotá para obtener un panorama más completo.</a:t>
            </a:r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94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823873" y="597502"/>
            <a:ext cx="1045094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Historias de usuario y criterios de aceptación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926511" y="1233526"/>
            <a:ext cx="3618423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CE9C871-1782-0768-F574-2EA0651B3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31" y="5561045"/>
            <a:ext cx="1035104" cy="11894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11137F-0BF5-189C-BF6A-42CE15EDBCED}"/>
              </a:ext>
            </a:extLst>
          </p:cNvPr>
          <p:cNvSpPr txBox="1"/>
          <p:nvPr/>
        </p:nvSpPr>
        <p:spPr>
          <a:xfrm>
            <a:off x="926511" y="1910124"/>
            <a:ext cx="453467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detallan las necesidades y funciones de varios roles en las distintas instituciones educativas, permitiendo enfatizar los procesos que llevará acabo el sistema de información</a:t>
            </a:r>
            <a:endParaRPr lang="es-CO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E0B3B45-52FD-7D9E-3286-5F292AF3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451" y="2155371"/>
            <a:ext cx="5341038" cy="30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3571368" y="2412667"/>
            <a:ext cx="5049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dirty="0">
                <a:solidFill>
                  <a:srgbClr val="4D4D4C"/>
                </a:solidFill>
                <a:latin typeface="WORK SANS BOLD ROMAN" pitchFamily="2" charset="77"/>
              </a:rPr>
              <a:t>I</a:t>
            </a:r>
            <a:r>
              <a:rPr lang="es-CO" sz="6000" b="1" dirty="0">
                <a:solidFill>
                  <a:srgbClr val="4D4D4C"/>
                </a:solidFill>
                <a:latin typeface="WORK SANS BOLD ROMAN" pitchFamily="2" charset="77"/>
              </a:rPr>
              <a:t>NTEGRANTES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3324314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259436" y="3812998"/>
            <a:ext cx="436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Josué Peña Puentes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Kevin Alejandro </a:t>
            </a:r>
            <a:r>
              <a:rPr lang="es-C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arra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Cifuentes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</a:t>
            </a:r>
            <a:r>
              <a:rPr lang="es-CO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Sneither</a:t>
            </a:r>
            <a:r>
              <a:rPr lang="es-CO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Bernal Gómez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CADFF-364B-668F-BDE1-109C234BA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5" y="5606862"/>
            <a:ext cx="1058207" cy="12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430319" y="2203969"/>
            <a:ext cx="33313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OBJETIVO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 GENERAL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4972227" y="4115138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822948" y="896081"/>
            <a:ext cx="4299558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OBJETIVO GENERAL</a:t>
            </a:r>
          </a:p>
          <a:p>
            <a:endParaRPr lang="es-CO" sz="36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822948" y="1953125"/>
            <a:ext cx="50553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información para las instituciones ubicadas en las localidades de Bosa y Cuidad Bolívar que ofrezcan educación en ámbitos como el deporte, la música, y demás habilidades blandas.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972238" y="1572679"/>
            <a:ext cx="3618423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CE9C871-1782-0768-F574-2EA0651B3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809" y="5626360"/>
            <a:ext cx="966917" cy="11111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83715E-F76E-1A99-847E-A4057D37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71" y="1724408"/>
            <a:ext cx="4564838" cy="34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4208880" y="1616141"/>
            <a:ext cx="41453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OBJETIVOS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ESPECIFICOS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3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BOLD ROMAN" pitchFamily="2" charset="77"/>
              </a:rPr>
              <a:t>OBJETIVOS ESPECIFICOS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532918" y="1399296"/>
            <a:ext cx="5168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arenR"/>
            </a:pPr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las funciones de los empleados, con el propósito de ofrecer un servicio más eficiente y directo a los clientes.</a:t>
            </a:r>
          </a:p>
          <a:p>
            <a:endParaRPr lang="es-CO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1D75D9-FAEA-C761-9A3E-B85CE67E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49" y="5455377"/>
            <a:ext cx="1058207" cy="12160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587A9C-4C8C-5C05-AA0C-B076AB28A872}"/>
              </a:ext>
            </a:extLst>
          </p:cNvPr>
          <p:cNvSpPr txBox="1"/>
          <p:nvPr/>
        </p:nvSpPr>
        <p:spPr>
          <a:xfrm>
            <a:off x="3977634" y="4274230"/>
            <a:ext cx="45813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Gestionar las estrategias internas de las escuelas para realizar una correcta gestión del servicio.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98DA87-93B6-C289-3EF3-B7C641C33B55}"/>
              </a:ext>
            </a:extLst>
          </p:cNvPr>
          <p:cNvSpPr txBox="1"/>
          <p:nvPr/>
        </p:nvSpPr>
        <p:spPr>
          <a:xfrm>
            <a:off x="6490458" y="1399296"/>
            <a:ext cx="4874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 Facilitar las necesidades de los clientes al momento de buscar una escuela de formación, con el fin de centrar sus intereses.</a:t>
            </a:r>
            <a:endParaRPr lang="es-CO" sz="3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010994" y="1616141"/>
            <a:ext cx="7246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dirty="0">
                <a:solidFill>
                  <a:schemeClr val="bg1"/>
                </a:solidFill>
                <a:latin typeface="WORK SANS BOLD ROMAN" pitchFamily="2" charset="77"/>
              </a:rPr>
              <a:t>P</a:t>
            </a: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LANTEAMIENTO DEL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PROBLEMA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2888974" y="3555133"/>
            <a:ext cx="70369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9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prstClr val="white"/>
                </a:solidFill>
                <a:latin typeface="WORK SANS BOLD ROMAN" pitchFamily="2" charset="77"/>
              </a:rPr>
              <a:t>PLANTEAMIENTO DEL PROBLEMA 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1790FB3-9B1A-2544-69B5-D6AEED8A3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825624"/>
            <a:ext cx="8520404" cy="4351338"/>
          </a:xfrm>
        </p:spPr>
        <p:txBody>
          <a:bodyPr/>
          <a:lstStyle/>
          <a:p>
            <a:pPr marL="0" indent="0">
              <a:buNone/>
            </a:pPr>
            <a:r>
              <a:rPr lang="es-C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problema de la falta de participación en actividades deportivas y recreativas afecta tanto a las escuelas como a la comunidad en general, existe una necesidad de facilitar el acceso a información sobre estas escuelas, especialmente todas aquellas que son poco reconocidas.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E430A2-2921-EDD2-DE36-7E9663FE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1" y="5568957"/>
            <a:ext cx="1058207" cy="12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560708" y="2539470"/>
            <a:ext cx="7477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dirty="0">
                <a:solidFill>
                  <a:schemeClr val="bg1"/>
                </a:solidFill>
                <a:latin typeface="WORK SANS BOLD ROMAN" pitchFamily="2" charset="77"/>
              </a:rPr>
              <a:t>P</a:t>
            </a:r>
            <a:r>
              <a:rPr lang="es-CO" sz="6000" b="1" dirty="0">
                <a:solidFill>
                  <a:schemeClr val="bg1"/>
                </a:solidFill>
                <a:latin typeface="WORK SANS BOLD ROMAN" pitchFamily="2" charset="77"/>
              </a:rPr>
              <a:t>REGUNTA PROBLEMA</a:t>
            </a:r>
            <a:endParaRPr kumimoji="0" lang="es-CO" sz="6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2657914" y="3517980"/>
            <a:ext cx="728321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496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3864</TotalTime>
  <Words>483</Words>
  <Application>Microsoft Office PowerPoint</Application>
  <PresentationFormat>Panorámica</PresentationFormat>
  <Paragraphs>40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WORK SANS BOLD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JUSTIFICACIÓN  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Kevin Alejandro Parra Cifuentes</cp:lastModifiedBy>
  <cp:revision>57</cp:revision>
  <dcterms:created xsi:type="dcterms:W3CDTF">2020-10-01T23:51:28Z</dcterms:created>
  <dcterms:modified xsi:type="dcterms:W3CDTF">2024-03-20T07:38:06Z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